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quickStyle1.xml" ContentType="application/vnd.openxmlformats-officedocument.drawingml.diagramStyl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diagrams/layout1.xml" ContentType="application/vnd.openxmlformats-officedocument.drawingml.diagram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244CFE-EFB8-8A45-ACB3-35A4B4C743E2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2B7814-DD50-3A47-BB49-140E099C4412}">
      <dgm:prSet phldrT="[Text]" custT="1"/>
      <dgm:spPr/>
      <dgm:t>
        <a:bodyPr/>
        <a:lstStyle/>
        <a:p>
          <a:r>
            <a:rPr lang="en-US" sz="1800"/>
            <a:t>Board of Directors</a:t>
          </a:r>
        </a:p>
      </dgm:t>
    </dgm:pt>
    <dgm:pt modelId="{79F5969F-1F29-EE49-97C6-5A80962D3029}" type="parTrans" cxnId="{7DD6FA6B-6589-7F4E-80C9-8C64AA6804E7}">
      <dgm:prSet/>
      <dgm:spPr/>
      <dgm:t>
        <a:bodyPr/>
        <a:lstStyle/>
        <a:p>
          <a:endParaRPr lang="en-US"/>
        </a:p>
      </dgm:t>
    </dgm:pt>
    <dgm:pt modelId="{BB4FE7FF-D1A7-FC41-B437-A386FEB2250D}" type="sibTrans" cxnId="{7DD6FA6B-6589-7F4E-80C9-8C64AA6804E7}">
      <dgm:prSet/>
      <dgm:spPr/>
      <dgm:t>
        <a:bodyPr/>
        <a:lstStyle/>
        <a:p>
          <a:endParaRPr lang="en-US"/>
        </a:p>
      </dgm:t>
    </dgm:pt>
    <dgm:pt modelId="{2B2FE84D-B234-4545-8FEF-03E521A548C7}" type="asst">
      <dgm:prSet phldrT="[Text]"/>
      <dgm:spPr/>
      <dgm:t>
        <a:bodyPr/>
        <a:lstStyle/>
        <a:p>
          <a:r>
            <a:rPr lang="en-US"/>
            <a:t>Academic Excellence Sub-Committee</a:t>
          </a:r>
        </a:p>
      </dgm:t>
    </dgm:pt>
    <dgm:pt modelId="{8BFA1A20-11F0-0043-945F-457E82C1BEAB}" type="parTrans" cxnId="{034D9D6E-F31F-8649-88B4-2895C601C8A6}">
      <dgm:prSet/>
      <dgm:spPr/>
      <dgm:t>
        <a:bodyPr/>
        <a:lstStyle/>
        <a:p>
          <a:endParaRPr lang="en-US"/>
        </a:p>
      </dgm:t>
    </dgm:pt>
    <dgm:pt modelId="{8A10CD5A-1844-7B4D-B540-207641E129DE}" type="sibTrans" cxnId="{034D9D6E-F31F-8649-88B4-2895C601C8A6}">
      <dgm:prSet/>
      <dgm:spPr/>
      <dgm:t>
        <a:bodyPr/>
        <a:lstStyle/>
        <a:p>
          <a:endParaRPr lang="en-US"/>
        </a:p>
      </dgm:t>
    </dgm:pt>
    <dgm:pt modelId="{AC4D9459-54F2-7C48-84C8-E037C927817C}">
      <dgm:prSet phldrT="[Text]"/>
      <dgm:spPr/>
      <dgm:t>
        <a:bodyPr anchor="t"/>
        <a:lstStyle/>
        <a:p>
          <a:pPr algn="ctr"/>
          <a:r>
            <a:rPr lang="en-US" u="sng"/>
            <a:t>Committee Make-Up</a:t>
          </a:r>
        </a:p>
        <a:p>
          <a:pPr algn="ctr"/>
          <a:r>
            <a:rPr lang="en-US" u="none"/>
            <a:t>Teachers</a:t>
          </a:r>
        </a:p>
        <a:p>
          <a:pPr algn="ctr"/>
          <a:r>
            <a:rPr lang="en-US" u="none"/>
            <a:t>Parents</a:t>
          </a:r>
        </a:p>
      </dgm:t>
    </dgm:pt>
    <dgm:pt modelId="{EA86565D-9487-7742-9F5D-BB735C730902}" type="parTrans" cxnId="{A953764A-9880-BE46-B909-4087CFB4ACD0}">
      <dgm:prSet/>
      <dgm:spPr/>
      <dgm:t>
        <a:bodyPr/>
        <a:lstStyle/>
        <a:p>
          <a:endParaRPr lang="en-US"/>
        </a:p>
      </dgm:t>
    </dgm:pt>
    <dgm:pt modelId="{EFBDAFCB-7EF8-C045-ADEE-4ACF98B4266A}" type="sibTrans" cxnId="{A953764A-9880-BE46-B909-4087CFB4ACD0}">
      <dgm:prSet/>
      <dgm:spPr/>
      <dgm:t>
        <a:bodyPr/>
        <a:lstStyle/>
        <a:p>
          <a:endParaRPr lang="en-US"/>
        </a:p>
      </dgm:t>
    </dgm:pt>
    <dgm:pt modelId="{827652A9-BD71-D448-B91A-F972863C91BD}" type="asst">
      <dgm:prSet/>
      <dgm:spPr/>
      <dgm:t>
        <a:bodyPr/>
        <a:lstStyle/>
        <a:p>
          <a:r>
            <a:rPr lang="en-US"/>
            <a:t>Community Partnership Sub-Committee</a:t>
          </a:r>
        </a:p>
      </dgm:t>
    </dgm:pt>
    <dgm:pt modelId="{FD7469E2-FD53-5140-9704-489F7F62327E}" type="parTrans" cxnId="{022D9714-8633-C04F-8D42-F59B075D60CF}">
      <dgm:prSet/>
      <dgm:spPr/>
      <dgm:t>
        <a:bodyPr/>
        <a:lstStyle/>
        <a:p>
          <a:endParaRPr lang="en-US"/>
        </a:p>
      </dgm:t>
    </dgm:pt>
    <dgm:pt modelId="{5121A999-4FA1-B744-AFE3-0BD4FB927E1C}" type="sibTrans" cxnId="{022D9714-8633-C04F-8D42-F59B075D60CF}">
      <dgm:prSet/>
      <dgm:spPr/>
      <dgm:t>
        <a:bodyPr/>
        <a:lstStyle/>
        <a:p>
          <a:endParaRPr lang="en-US"/>
        </a:p>
      </dgm:t>
    </dgm:pt>
    <dgm:pt modelId="{5197E0D2-2E16-B540-88FD-7576C1E84710}" type="asst">
      <dgm:prSet/>
      <dgm:spPr/>
      <dgm:t>
        <a:bodyPr/>
        <a:lstStyle/>
        <a:p>
          <a:r>
            <a:rPr lang="en-US"/>
            <a:t>Fiscal Advisory Sub-Committee</a:t>
          </a:r>
        </a:p>
      </dgm:t>
    </dgm:pt>
    <dgm:pt modelId="{5D3A9FCD-2E59-0240-A218-A622AA44FAEB}" type="parTrans" cxnId="{B7CA5088-AFE7-B043-906C-9C64B9935E7A}">
      <dgm:prSet/>
      <dgm:spPr/>
      <dgm:t>
        <a:bodyPr/>
        <a:lstStyle/>
        <a:p>
          <a:endParaRPr lang="en-US"/>
        </a:p>
      </dgm:t>
    </dgm:pt>
    <dgm:pt modelId="{73A64E85-69C7-A240-9DDB-1938D47B8DCF}" type="sibTrans" cxnId="{B7CA5088-AFE7-B043-906C-9C64B9935E7A}">
      <dgm:prSet/>
      <dgm:spPr/>
      <dgm:t>
        <a:bodyPr/>
        <a:lstStyle/>
        <a:p>
          <a:endParaRPr lang="en-US"/>
        </a:p>
      </dgm:t>
    </dgm:pt>
    <dgm:pt modelId="{B35E6752-BF82-2A49-9B4F-3E6123791C1E}" type="asst">
      <dgm:prSet/>
      <dgm:spPr/>
      <dgm:t>
        <a:bodyPr anchor="t"/>
        <a:lstStyle/>
        <a:p>
          <a:r>
            <a:rPr lang="en-US" u="sng"/>
            <a:t>Committee Make-up</a:t>
          </a:r>
        </a:p>
        <a:p>
          <a:r>
            <a:rPr lang="en-US" u="none"/>
            <a:t>Director of Instruction</a:t>
          </a:r>
        </a:p>
        <a:p>
          <a:r>
            <a:rPr lang="en-US" u="none"/>
            <a:t>Teachers</a:t>
          </a:r>
        </a:p>
        <a:p>
          <a:r>
            <a:rPr lang="en-US" u="none"/>
            <a:t>Parents</a:t>
          </a:r>
        </a:p>
        <a:p>
          <a:endParaRPr lang="en-US" u="none"/>
        </a:p>
      </dgm:t>
    </dgm:pt>
    <dgm:pt modelId="{62AD81C5-96E2-0642-ABB9-D4992261DAB9}" type="parTrans" cxnId="{1637430E-E4E5-1A40-BD86-0E4127F10B57}">
      <dgm:prSet/>
      <dgm:spPr/>
      <dgm:t>
        <a:bodyPr/>
        <a:lstStyle/>
        <a:p>
          <a:endParaRPr lang="en-US"/>
        </a:p>
      </dgm:t>
    </dgm:pt>
    <dgm:pt modelId="{62972DD3-20A4-DF4E-A205-582364E0A0EC}" type="sibTrans" cxnId="{1637430E-E4E5-1A40-BD86-0E4127F10B57}">
      <dgm:prSet/>
      <dgm:spPr/>
      <dgm:t>
        <a:bodyPr/>
        <a:lstStyle/>
        <a:p>
          <a:endParaRPr lang="en-US"/>
        </a:p>
      </dgm:t>
    </dgm:pt>
    <dgm:pt modelId="{CBAF0784-7132-7E43-B1B0-92974B985708}" type="asst">
      <dgm:prSet/>
      <dgm:spPr/>
      <dgm:t>
        <a:bodyPr anchor="t"/>
        <a:lstStyle/>
        <a:p>
          <a:r>
            <a:rPr lang="en-US" u="sng"/>
            <a:t>Committee Make-Up</a:t>
          </a:r>
        </a:p>
        <a:p>
          <a:r>
            <a:rPr lang="en-US" u="none"/>
            <a:t>Director of Operations</a:t>
          </a:r>
        </a:p>
        <a:p>
          <a:r>
            <a:rPr lang="en-US" u="none"/>
            <a:t>Office Manager</a:t>
          </a:r>
        </a:p>
        <a:p>
          <a:r>
            <a:rPr lang="en-US" u="none"/>
            <a:t>Teacher Rep</a:t>
          </a:r>
        </a:p>
      </dgm:t>
    </dgm:pt>
    <dgm:pt modelId="{DFF824BB-1D78-B045-B646-0475B2031627}" type="parTrans" cxnId="{9C1C2285-519E-6449-ACEC-86BE032FFD65}">
      <dgm:prSet/>
      <dgm:spPr/>
      <dgm:t>
        <a:bodyPr/>
        <a:lstStyle/>
        <a:p>
          <a:endParaRPr lang="en-US"/>
        </a:p>
      </dgm:t>
    </dgm:pt>
    <dgm:pt modelId="{1C9C4895-C571-E349-8F01-7CDC9C6C30D0}" type="sibTrans" cxnId="{9C1C2285-519E-6449-ACEC-86BE032FFD65}">
      <dgm:prSet/>
      <dgm:spPr/>
      <dgm:t>
        <a:bodyPr/>
        <a:lstStyle/>
        <a:p>
          <a:endParaRPr lang="en-US"/>
        </a:p>
      </dgm:t>
    </dgm:pt>
    <dgm:pt modelId="{EDD58CE8-71E2-9640-8F49-A337FD266B9C}" type="asst">
      <dgm:prSet/>
      <dgm:spPr/>
      <dgm:t>
        <a:bodyPr/>
        <a:lstStyle/>
        <a:p>
          <a:r>
            <a:rPr lang="en-US"/>
            <a:t>Parent Advisory Council</a:t>
          </a:r>
        </a:p>
      </dgm:t>
    </dgm:pt>
    <dgm:pt modelId="{DF398B06-5A48-EF4E-87EA-799768266194}" type="parTrans" cxnId="{BEF148F0-F8D1-DD4D-9424-BC89891A3298}">
      <dgm:prSet/>
      <dgm:spPr/>
      <dgm:t>
        <a:bodyPr/>
        <a:lstStyle/>
        <a:p>
          <a:endParaRPr lang="en-US"/>
        </a:p>
      </dgm:t>
    </dgm:pt>
    <dgm:pt modelId="{DEF39686-C849-5D48-A2CE-C498C1E62133}" type="sibTrans" cxnId="{BEF148F0-F8D1-DD4D-9424-BC89891A3298}">
      <dgm:prSet/>
      <dgm:spPr/>
      <dgm:t>
        <a:bodyPr/>
        <a:lstStyle/>
        <a:p>
          <a:endParaRPr lang="en-US"/>
        </a:p>
      </dgm:t>
    </dgm:pt>
    <dgm:pt modelId="{4A008617-48CB-F944-9588-139A7A5763A8}" type="asst">
      <dgm:prSet/>
      <dgm:spPr/>
      <dgm:t>
        <a:bodyPr anchor="t"/>
        <a:lstStyle/>
        <a:p>
          <a:r>
            <a:rPr lang="en-US" u="sng"/>
            <a:t>Committee Make-Up</a:t>
          </a:r>
        </a:p>
        <a:p>
          <a:r>
            <a:rPr lang="en-US" u="none"/>
            <a:t>Teachers</a:t>
          </a:r>
        </a:p>
        <a:p>
          <a:r>
            <a:rPr lang="en-US" u="none"/>
            <a:t>Parents</a:t>
          </a:r>
        </a:p>
        <a:p>
          <a:r>
            <a:rPr lang="en-US" u="none"/>
            <a:t>(At least %51 parents)</a:t>
          </a:r>
        </a:p>
      </dgm:t>
    </dgm:pt>
    <dgm:pt modelId="{C02ED54D-E48C-4040-B9DE-AC695C4F2DEE}" type="parTrans" cxnId="{14AF7DD9-2265-9A4E-98C0-14B9D6C3080A}">
      <dgm:prSet/>
      <dgm:spPr/>
      <dgm:t>
        <a:bodyPr/>
        <a:lstStyle/>
        <a:p>
          <a:endParaRPr lang="en-US"/>
        </a:p>
      </dgm:t>
    </dgm:pt>
    <dgm:pt modelId="{F47BE82C-33B5-EE46-9D92-2A6FCCB10FB9}" type="sibTrans" cxnId="{14AF7DD9-2265-9A4E-98C0-14B9D6C3080A}">
      <dgm:prSet/>
      <dgm:spPr/>
      <dgm:t>
        <a:bodyPr/>
        <a:lstStyle/>
        <a:p>
          <a:endParaRPr lang="en-US"/>
        </a:p>
      </dgm:t>
    </dgm:pt>
    <dgm:pt modelId="{3F00F778-2E17-2142-8FDC-E398829765E3}" type="pres">
      <dgm:prSet presAssocID="{02244CFE-EFB8-8A45-ACB3-35A4B4C743E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356527D-042C-E447-947D-64DDC1DEEEEC}" type="pres">
      <dgm:prSet presAssocID="{E02B7814-DD50-3A47-BB49-140E099C4412}" presName="hierRoot1" presStyleCnt="0"/>
      <dgm:spPr/>
    </dgm:pt>
    <dgm:pt modelId="{D5037821-28DA-1841-B584-FCFAB2F0D7FB}" type="pres">
      <dgm:prSet presAssocID="{E02B7814-DD50-3A47-BB49-140E099C4412}" presName="composite" presStyleCnt="0"/>
      <dgm:spPr/>
    </dgm:pt>
    <dgm:pt modelId="{13885B22-BBC7-8546-8FB2-46F2032EA1C2}" type="pres">
      <dgm:prSet presAssocID="{E02B7814-DD50-3A47-BB49-140E099C4412}" presName="background" presStyleLbl="node0" presStyleIdx="0" presStyleCnt="1"/>
      <dgm:spPr/>
    </dgm:pt>
    <dgm:pt modelId="{3F7EA78F-7729-774A-AA30-C73D7E4504B7}" type="pres">
      <dgm:prSet presAssocID="{E02B7814-DD50-3A47-BB49-140E099C4412}" presName="text" presStyleLbl="fgAcc0" presStyleIdx="0" presStyleCnt="1" custScaleX="166325" custScaleY="135665" custLinFactNeighborX="13219" custLinFactNeighborY="261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C75B13-7407-4446-A625-2F1997D9C488}" type="pres">
      <dgm:prSet presAssocID="{E02B7814-DD50-3A47-BB49-140E099C4412}" presName="hierChild2" presStyleCnt="0"/>
      <dgm:spPr/>
    </dgm:pt>
    <dgm:pt modelId="{1E5F79E4-DC99-DF45-B3FD-4FA85C4C4BB3}" type="pres">
      <dgm:prSet presAssocID="{8BFA1A20-11F0-0043-945F-457E82C1BEAB}" presName="Name10" presStyleLbl="parChTrans1D2" presStyleIdx="0" presStyleCnt="4"/>
      <dgm:spPr/>
      <dgm:t>
        <a:bodyPr/>
        <a:lstStyle/>
        <a:p>
          <a:endParaRPr lang="en-US"/>
        </a:p>
      </dgm:t>
    </dgm:pt>
    <dgm:pt modelId="{08705BF5-3045-D94A-9677-335A7DB5C6BA}" type="pres">
      <dgm:prSet presAssocID="{2B2FE84D-B234-4545-8FEF-03E521A548C7}" presName="hierRoot2" presStyleCnt="0"/>
      <dgm:spPr/>
    </dgm:pt>
    <dgm:pt modelId="{328BC439-4F59-244D-BF44-F210AF6B6252}" type="pres">
      <dgm:prSet presAssocID="{2B2FE84D-B234-4545-8FEF-03E521A548C7}" presName="composite2" presStyleCnt="0"/>
      <dgm:spPr/>
    </dgm:pt>
    <dgm:pt modelId="{36395D4D-5B81-654E-90BC-D4C5E8D5D3FC}" type="pres">
      <dgm:prSet presAssocID="{2B2FE84D-B234-4545-8FEF-03E521A548C7}" presName="background2" presStyleLbl="asst1" presStyleIdx="0" presStyleCnt="7"/>
      <dgm:spPr/>
    </dgm:pt>
    <dgm:pt modelId="{BB72E182-35E8-2742-B98C-7379A808E9A7}" type="pres">
      <dgm:prSet presAssocID="{2B2FE84D-B234-4545-8FEF-03E521A548C7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5F6EA4-889B-E947-B0AB-411234D7BB76}" type="pres">
      <dgm:prSet presAssocID="{2B2FE84D-B234-4545-8FEF-03E521A548C7}" presName="hierChild3" presStyleCnt="0"/>
      <dgm:spPr/>
    </dgm:pt>
    <dgm:pt modelId="{C8EF61C6-0776-4A44-B6F4-3270C876B4F6}" type="pres">
      <dgm:prSet presAssocID="{62AD81C5-96E2-0642-ABB9-D4992261DAB9}" presName="Name17" presStyleLbl="parChTrans1D3" presStyleIdx="0" presStyleCnt="4"/>
      <dgm:spPr/>
      <dgm:t>
        <a:bodyPr/>
        <a:lstStyle/>
        <a:p>
          <a:endParaRPr lang="en-US"/>
        </a:p>
      </dgm:t>
    </dgm:pt>
    <dgm:pt modelId="{FB3FD2CC-142F-EB44-B28E-A99D90CC9CAD}" type="pres">
      <dgm:prSet presAssocID="{B35E6752-BF82-2A49-9B4F-3E6123791C1E}" presName="hierRoot3" presStyleCnt="0"/>
      <dgm:spPr/>
    </dgm:pt>
    <dgm:pt modelId="{C9F4AE6A-0E82-2D49-AC7C-11753233AFE9}" type="pres">
      <dgm:prSet presAssocID="{B35E6752-BF82-2A49-9B4F-3E6123791C1E}" presName="composite3" presStyleCnt="0"/>
      <dgm:spPr/>
    </dgm:pt>
    <dgm:pt modelId="{D125B8AE-333D-EF42-BEBC-02BDB3067822}" type="pres">
      <dgm:prSet presAssocID="{B35E6752-BF82-2A49-9B4F-3E6123791C1E}" presName="background3" presStyleLbl="asst1" presStyleIdx="1" presStyleCnt="7"/>
      <dgm:spPr/>
    </dgm:pt>
    <dgm:pt modelId="{396F1A58-0DA8-0046-8353-A84936306B57}" type="pres">
      <dgm:prSet presAssocID="{B35E6752-BF82-2A49-9B4F-3E6123791C1E}" presName="text3" presStyleLbl="fgAcc3" presStyleIdx="0" presStyleCnt="4" custScaleX="88588" custScaleY="1840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D80D88-FB20-A04A-AB16-930CA64EB5D8}" type="pres">
      <dgm:prSet presAssocID="{B35E6752-BF82-2A49-9B4F-3E6123791C1E}" presName="hierChild4" presStyleCnt="0"/>
      <dgm:spPr/>
    </dgm:pt>
    <dgm:pt modelId="{5D62E12B-A24C-354D-B041-B2BB5C0E0849}" type="pres">
      <dgm:prSet presAssocID="{5D3A9FCD-2E59-0240-A218-A622AA44FAEB}" presName="Name10" presStyleLbl="parChTrans1D2" presStyleIdx="1" presStyleCnt="4"/>
      <dgm:spPr/>
      <dgm:t>
        <a:bodyPr/>
        <a:lstStyle/>
        <a:p>
          <a:endParaRPr lang="en-US"/>
        </a:p>
      </dgm:t>
    </dgm:pt>
    <dgm:pt modelId="{567C8D8B-C943-5649-9988-CD0D657B9C02}" type="pres">
      <dgm:prSet presAssocID="{5197E0D2-2E16-B540-88FD-7576C1E84710}" presName="hierRoot2" presStyleCnt="0"/>
      <dgm:spPr/>
    </dgm:pt>
    <dgm:pt modelId="{56B3B35D-AAF9-074C-B88D-CB1466748D33}" type="pres">
      <dgm:prSet presAssocID="{5197E0D2-2E16-B540-88FD-7576C1E84710}" presName="composite2" presStyleCnt="0"/>
      <dgm:spPr/>
    </dgm:pt>
    <dgm:pt modelId="{2D280732-7421-1347-A4BC-7EA063D36E66}" type="pres">
      <dgm:prSet presAssocID="{5197E0D2-2E16-B540-88FD-7576C1E84710}" presName="background2" presStyleLbl="asst1" presStyleIdx="2" presStyleCnt="7"/>
      <dgm:spPr/>
    </dgm:pt>
    <dgm:pt modelId="{AE1653E2-A0EC-D242-9F5C-57F47740C596}" type="pres">
      <dgm:prSet presAssocID="{5197E0D2-2E16-B540-88FD-7576C1E84710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712AF9-668A-3C4B-A8A3-0DED454C6F1E}" type="pres">
      <dgm:prSet presAssocID="{5197E0D2-2E16-B540-88FD-7576C1E84710}" presName="hierChild3" presStyleCnt="0"/>
      <dgm:spPr/>
    </dgm:pt>
    <dgm:pt modelId="{C945BB83-9406-B845-A3CD-04435D8066BF}" type="pres">
      <dgm:prSet presAssocID="{DFF824BB-1D78-B045-B646-0475B2031627}" presName="Name17" presStyleLbl="parChTrans1D3" presStyleIdx="1" presStyleCnt="4"/>
      <dgm:spPr/>
      <dgm:t>
        <a:bodyPr/>
        <a:lstStyle/>
        <a:p>
          <a:endParaRPr lang="en-US"/>
        </a:p>
      </dgm:t>
    </dgm:pt>
    <dgm:pt modelId="{36159C2A-D89A-1D4D-A36F-25B3804EF330}" type="pres">
      <dgm:prSet presAssocID="{CBAF0784-7132-7E43-B1B0-92974B985708}" presName="hierRoot3" presStyleCnt="0"/>
      <dgm:spPr/>
    </dgm:pt>
    <dgm:pt modelId="{1CAC40CF-90FE-1344-8636-C50905903858}" type="pres">
      <dgm:prSet presAssocID="{CBAF0784-7132-7E43-B1B0-92974B985708}" presName="composite3" presStyleCnt="0"/>
      <dgm:spPr/>
    </dgm:pt>
    <dgm:pt modelId="{157CE382-3F27-464D-8639-66112B26C56D}" type="pres">
      <dgm:prSet presAssocID="{CBAF0784-7132-7E43-B1B0-92974B985708}" presName="background3" presStyleLbl="asst1" presStyleIdx="3" presStyleCnt="7"/>
      <dgm:spPr/>
    </dgm:pt>
    <dgm:pt modelId="{5994685B-B6CC-E84D-9625-A7D09A44EF76}" type="pres">
      <dgm:prSet presAssocID="{CBAF0784-7132-7E43-B1B0-92974B985708}" presName="text3" presStyleLbl="fgAcc3" presStyleIdx="1" presStyleCnt="4" custScaleX="88588" custScaleY="1840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117E04-2422-9A44-B824-F8B9A0A427AD}" type="pres">
      <dgm:prSet presAssocID="{CBAF0784-7132-7E43-B1B0-92974B985708}" presName="hierChild4" presStyleCnt="0"/>
      <dgm:spPr/>
    </dgm:pt>
    <dgm:pt modelId="{FCAADCA4-3B5D-664C-ACC6-D4609D771940}" type="pres">
      <dgm:prSet presAssocID="{FD7469E2-FD53-5140-9704-489F7F62327E}" presName="Name10" presStyleLbl="parChTrans1D2" presStyleIdx="2" presStyleCnt="4"/>
      <dgm:spPr/>
      <dgm:t>
        <a:bodyPr/>
        <a:lstStyle/>
        <a:p>
          <a:endParaRPr lang="en-US"/>
        </a:p>
      </dgm:t>
    </dgm:pt>
    <dgm:pt modelId="{43AC6E49-E670-C247-8362-06E06A82D22B}" type="pres">
      <dgm:prSet presAssocID="{827652A9-BD71-D448-B91A-F972863C91BD}" presName="hierRoot2" presStyleCnt="0"/>
      <dgm:spPr/>
    </dgm:pt>
    <dgm:pt modelId="{D854AB4D-F440-1941-A71A-F3057C880611}" type="pres">
      <dgm:prSet presAssocID="{827652A9-BD71-D448-B91A-F972863C91BD}" presName="composite2" presStyleCnt="0"/>
      <dgm:spPr/>
    </dgm:pt>
    <dgm:pt modelId="{F98FE6E4-D510-9B4D-B4DD-61D2B4C3E771}" type="pres">
      <dgm:prSet presAssocID="{827652A9-BD71-D448-B91A-F972863C91BD}" presName="background2" presStyleLbl="asst1" presStyleIdx="4" presStyleCnt="7"/>
      <dgm:spPr/>
    </dgm:pt>
    <dgm:pt modelId="{A7473261-5F79-E44D-BD43-BCEA03084EE8}" type="pres">
      <dgm:prSet presAssocID="{827652A9-BD71-D448-B91A-F972863C91BD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4F510F-9DE8-304C-BF2F-EE40522026C7}" type="pres">
      <dgm:prSet presAssocID="{827652A9-BD71-D448-B91A-F972863C91BD}" presName="hierChild3" presStyleCnt="0"/>
      <dgm:spPr/>
    </dgm:pt>
    <dgm:pt modelId="{881BA67D-7718-334E-8062-EAA6D4BF1254}" type="pres">
      <dgm:prSet presAssocID="{EA86565D-9487-7742-9F5D-BB735C730902}" presName="Name17" presStyleLbl="parChTrans1D3" presStyleIdx="2" presStyleCnt="4"/>
      <dgm:spPr/>
      <dgm:t>
        <a:bodyPr/>
        <a:lstStyle/>
        <a:p>
          <a:endParaRPr lang="en-US"/>
        </a:p>
      </dgm:t>
    </dgm:pt>
    <dgm:pt modelId="{28BFB18C-0B06-2843-96C3-B099AE27D54A}" type="pres">
      <dgm:prSet presAssocID="{AC4D9459-54F2-7C48-84C8-E037C927817C}" presName="hierRoot3" presStyleCnt="0"/>
      <dgm:spPr/>
    </dgm:pt>
    <dgm:pt modelId="{76571B2C-9A5C-194D-827E-8D017F4A06CF}" type="pres">
      <dgm:prSet presAssocID="{AC4D9459-54F2-7C48-84C8-E037C927817C}" presName="composite3" presStyleCnt="0"/>
      <dgm:spPr/>
    </dgm:pt>
    <dgm:pt modelId="{AA1E1044-20C0-6C4B-A8C0-F5AD483D791E}" type="pres">
      <dgm:prSet presAssocID="{AC4D9459-54F2-7C48-84C8-E037C927817C}" presName="background3" presStyleLbl="node3" presStyleIdx="0" presStyleCnt="1"/>
      <dgm:spPr/>
    </dgm:pt>
    <dgm:pt modelId="{933D97ED-0D46-3B45-A9EE-81A09412312E}" type="pres">
      <dgm:prSet presAssocID="{AC4D9459-54F2-7C48-84C8-E037C927817C}" presName="text3" presStyleLbl="fgAcc3" presStyleIdx="2" presStyleCnt="4" custScaleX="88588" custScaleY="1259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A00AE6-9BEE-5B46-9171-8A204432498C}" type="pres">
      <dgm:prSet presAssocID="{AC4D9459-54F2-7C48-84C8-E037C927817C}" presName="hierChild4" presStyleCnt="0"/>
      <dgm:spPr/>
    </dgm:pt>
    <dgm:pt modelId="{96C796E6-9DA6-CE49-B32A-E65A1FE5FB36}" type="pres">
      <dgm:prSet presAssocID="{DF398B06-5A48-EF4E-87EA-799768266194}" presName="Name10" presStyleLbl="parChTrans1D2" presStyleIdx="3" presStyleCnt="4"/>
      <dgm:spPr/>
      <dgm:t>
        <a:bodyPr/>
        <a:lstStyle/>
        <a:p>
          <a:endParaRPr lang="en-US"/>
        </a:p>
      </dgm:t>
    </dgm:pt>
    <dgm:pt modelId="{B452271D-1612-4649-9947-C9237854CF3A}" type="pres">
      <dgm:prSet presAssocID="{EDD58CE8-71E2-9640-8F49-A337FD266B9C}" presName="hierRoot2" presStyleCnt="0"/>
      <dgm:spPr/>
    </dgm:pt>
    <dgm:pt modelId="{70C98BC1-B0BB-4048-9F4B-7663DF2F1295}" type="pres">
      <dgm:prSet presAssocID="{EDD58CE8-71E2-9640-8F49-A337FD266B9C}" presName="composite2" presStyleCnt="0"/>
      <dgm:spPr/>
    </dgm:pt>
    <dgm:pt modelId="{077C5C62-9A74-8A48-87C3-C2C2A7FCA67F}" type="pres">
      <dgm:prSet presAssocID="{EDD58CE8-71E2-9640-8F49-A337FD266B9C}" presName="background2" presStyleLbl="asst1" presStyleIdx="5" presStyleCnt="7"/>
      <dgm:spPr/>
    </dgm:pt>
    <dgm:pt modelId="{95440A69-BFC5-BA40-B32C-F813A61E631F}" type="pres">
      <dgm:prSet presAssocID="{EDD58CE8-71E2-9640-8F49-A337FD266B9C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92B371-EE35-E04F-B9F9-585901AAED57}" type="pres">
      <dgm:prSet presAssocID="{EDD58CE8-71E2-9640-8F49-A337FD266B9C}" presName="hierChild3" presStyleCnt="0"/>
      <dgm:spPr/>
    </dgm:pt>
    <dgm:pt modelId="{CE556051-42D0-634F-A70C-8755D8C67014}" type="pres">
      <dgm:prSet presAssocID="{C02ED54D-E48C-4040-B9DE-AC695C4F2DEE}" presName="Name17" presStyleLbl="parChTrans1D3" presStyleIdx="3" presStyleCnt="4"/>
      <dgm:spPr/>
      <dgm:t>
        <a:bodyPr/>
        <a:lstStyle/>
        <a:p>
          <a:endParaRPr lang="en-US"/>
        </a:p>
      </dgm:t>
    </dgm:pt>
    <dgm:pt modelId="{20E83CAB-3E1B-2140-A7F0-95BA4BF38B49}" type="pres">
      <dgm:prSet presAssocID="{4A008617-48CB-F944-9588-139A7A5763A8}" presName="hierRoot3" presStyleCnt="0"/>
      <dgm:spPr/>
    </dgm:pt>
    <dgm:pt modelId="{F728AE0F-DC02-7B4E-9650-2AAEA35D8F49}" type="pres">
      <dgm:prSet presAssocID="{4A008617-48CB-F944-9588-139A7A5763A8}" presName="composite3" presStyleCnt="0"/>
      <dgm:spPr/>
    </dgm:pt>
    <dgm:pt modelId="{505FF09E-7357-BE47-9543-2C5C4206BC9A}" type="pres">
      <dgm:prSet presAssocID="{4A008617-48CB-F944-9588-139A7A5763A8}" presName="background3" presStyleLbl="asst1" presStyleIdx="6" presStyleCnt="7"/>
      <dgm:spPr/>
    </dgm:pt>
    <dgm:pt modelId="{B680F0D5-F7BA-3141-9C92-4C08D5E21654}" type="pres">
      <dgm:prSet presAssocID="{4A008617-48CB-F944-9588-139A7A5763A8}" presName="text3" presStyleLbl="fgAcc3" presStyleIdx="3" presStyleCnt="4" custScaleY="1487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94A409-23E6-8B40-A9E6-DA5F33B86B07}" type="pres">
      <dgm:prSet presAssocID="{4A008617-48CB-F944-9588-139A7A5763A8}" presName="hierChild4" presStyleCnt="0"/>
      <dgm:spPr/>
    </dgm:pt>
  </dgm:ptLst>
  <dgm:cxnLst>
    <dgm:cxn modelId="{688AB116-C675-CE41-ACE9-4DDB756980AA}" type="presOf" srcId="{EA86565D-9487-7742-9F5D-BB735C730902}" destId="{881BA67D-7718-334E-8062-EAA6D4BF1254}" srcOrd="0" destOrd="0" presId="urn:microsoft.com/office/officeart/2005/8/layout/hierarchy1"/>
    <dgm:cxn modelId="{8611D8AB-FAF1-DF49-A3A1-E7347DBD3478}" type="presOf" srcId="{C02ED54D-E48C-4040-B9DE-AC695C4F2DEE}" destId="{CE556051-42D0-634F-A70C-8755D8C67014}" srcOrd="0" destOrd="0" presId="urn:microsoft.com/office/officeart/2005/8/layout/hierarchy1"/>
    <dgm:cxn modelId="{441E7196-351C-B243-929D-AEB40F8695BF}" type="presOf" srcId="{DFF824BB-1D78-B045-B646-0475B2031627}" destId="{C945BB83-9406-B845-A3CD-04435D8066BF}" srcOrd="0" destOrd="0" presId="urn:microsoft.com/office/officeart/2005/8/layout/hierarchy1"/>
    <dgm:cxn modelId="{9C1C2285-519E-6449-ACEC-86BE032FFD65}" srcId="{5197E0D2-2E16-B540-88FD-7576C1E84710}" destId="{CBAF0784-7132-7E43-B1B0-92974B985708}" srcOrd="0" destOrd="0" parTransId="{DFF824BB-1D78-B045-B646-0475B2031627}" sibTransId="{1C9C4895-C571-E349-8F01-7CDC9C6C30D0}"/>
    <dgm:cxn modelId="{45E29543-42F1-3A44-9C38-4E4C38EEC073}" type="presOf" srcId="{02244CFE-EFB8-8A45-ACB3-35A4B4C743E2}" destId="{3F00F778-2E17-2142-8FDC-E398829765E3}" srcOrd="0" destOrd="0" presId="urn:microsoft.com/office/officeart/2005/8/layout/hierarchy1"/>
    <dgm:cxn modelId="{B166DE06-809E-E445-91A4-55FDC9A438DB}" type="presOf" srcId="{DF398B06-5A48-EF4E-87EA-799768266194}" destId="{96C796E6-9DA6-CE49-B32A-E65A1FE5FB36}" srcOrd="0" destOrd="0" presId="urn:microsoft.com/office/officeart/2005/8/layout/hierarchy1"/>
    <dgm:cxn modelId="{CED58924-BA61-7745-AF04-4DCCD96ABD13}" type="presOf" srcId="{B35E6752-BF82-2A49-9B4F-3E6123791C1E}" destId="{396F1A58-0DA8-0046-8353-A84936306B57}" srcOrd="0" destOrd="0" presId="urn:microsoft.com/office/officeart/2005/8/layout/hierarchy1"/>
    <dgm:cxn modelId="{7DD6FA6B-6589-7F4E-80C9-8C64AA6804E7}" srcId="{02244CFE-EFB8-8A45-ACB3-35A4B4C743E2}" destId="{E02B7814-DD50-3A47-BB49-140E099C4412}" srcOrd="0" destOrd="0" parTransId="{79F5969F-1F29-EE49-97C6-5A80962D3029}" sibTransId="{BB4FE7FF-D1A7-FC41-B437-A386FEB2250D}"/>
    <dgm:cxn modelId="{C1E27217-D480-7B40-B3EF-644DE53E335B}" type="presOf" srcId="{4A008617-48CB-F944-9588-139A7A5763A8}" destId="{B680F0D5-F7BA-3141-9C92-4C08D5E21654}" srcOrd="0" destOrd="0" presId="urn:microsoft.com/office/officeart/2005/8/layout/hierarchy1"/>
    <dgm:cxn modelId="{C4188117-0914-B24F-AECD-6D0B78C8499C}" type="presOf" srcId="{62AD81C5-96E2-0642-ABB9-D4992261DAB9}" destId="{C8EF61C6-0776-4A44-B6F4-3270C876B4F6}" srcOrd="0" destOrd="0" presId="urn:microsoft.com/office/officeart/2005/8/layout/hierarchy1"/>
    <dgm:cxn modelId="{D1F53B8A-F7AC-6E42-A991-E8429440BBF2}" type="presOf" srcId="{827652A9-BD71-D448-B91A-F972863C91BD}" destId="{A7473261-5F79-E44D-BD43-BCEA03084EE8}" srcOrd="0" destOrd="0" presId="urn:microsoft.com/office/officeart/2005/8/layout/hierarchy1"/>
    <dgm:cxn modelId="{034D9D6E-F31F-8649-88B4-2895C601C8A6}" srcId="{E02B7814-DD50-3A47-BB49-140E099C4412}" destId="{2B2FE84D-B234-4545-8FEF-03E521A548C7}" srcOrd="0" destOrd="0" parTransId="{8BFA1A20-11F0-0043-945F-457E82C1BEAB}" sibTransId="{8A10CD5A-1844-7B4D-B540-207641E129DE}"/>
    <dgm:cxn modelId="{6F02076B-3B76-9441-9566-52853487435E}" type="presOf" srcId="{2B2FE84D-B234-4545-8FEF-03E521A548C7}" destId="{BB72E182-35E8-2742-B98C-7379A808E9A7}" srcOrd="0" destOrd="0" presId="urn:microsoft.com/office/officeart/2005/8/layout/hierarchy1"/>
    <dgm:cxn modelId="{7446FC80-BDA7-424E-9A1F-8FD10D60E5A2}" type="presOf" srcId="{E02B7814-DD50-3A47-BB49-140E099C4412}" destId="{3F7EA78F-7729-774A-AA30-C73D7E4504B7}" srcOrd="0" destOrd="0" presId="urn:microsoft.com/office/officeart/2005/8/layout/hierarchy1"/>
    <dgm:cxn modelId="{B7CA5088-AFE7-B043-906C-9C64B9935E7A}" srcId="{E02B7814-DD50-3A47-BB49-140E099C4412}" destId="{5197E0D2-2E16-B540-88FD-7576C1E84710}" srcOrd="1" destOrd="0" parTransId="{5D3A9FCD-2E59-0240-A218-A622AA44FAEB}" sibTransId="{73A64E85-69C7-A240-9DDB-1938D47B8DCF}"/>
    <dgm:cxn modelId="{A953764A-9880-BE46-B909-4087CFB4ACD0}" srcId="{827652A9-BD71-D448-B91A-F972863C91BD}" destId="{AC4D9459-54F2-7C48-84C8-E037C927817C}" srcOrd="0" destOrd="0" parTransId="{EA86565D-9487-7742-9F5D-BB735C730902}" sibTransId="{EFBDAFCB-7EF8-C045-ADEE-4ACF98B4266A}"/>
    <dgm:cxn modelId="{1637430E-E4E5-1A40-BD86-0E4127F10B57}" srcId="{2B2FE84D-B234-4545-8FEF-03E521A548C7}" destId="{B35E6752-BF82-2A49-9B4F-3E6123791C1E}" srcOrd="0" destOrd="0" parTransId="{62AD81C5-96E2-0642-ABB9-D4992261DAB9}" sibTransId="{62972DD3-20A4-DF4E-A205-582364E0A0EC}"/>
    <dgm:cxn modelId="{3F66F05A-D637-5D43-90FB-8CEA3B9B7A71}" type="presOf" srcId="{EDD58CE8-71E2-9640-8F49-A337FD266B9C}" destId="{95440A69-BFC5-BA40-B32C-F813A61E631F}" srcOrd="0" destOrd="0" presId="urn:microsoft.com/office/officeart/2005/8/layout/hierarchy1"/>
    <dgm:cxn modelId="{C620AD08-B200-464E-99FC-CB33163411A5}" type="presOf" srcId="{AC4D9459-54F2-7C48-84C8-E037C927817C}" destId="{933D97ED-0D46-3B45-A9EE-81A09412312E}" srcOrd="0" destOrd="0" presId="urn:microsoft.com/office/officeart/2005/8/layout/hierarchy1"/>
    <dgm:cxn modelId="{022D9714-8633-C04F-8D42-F59B075D60CF}" srcId="{E02B7814-DD50-3A47-BB49-140E099C4412}" destId="{827652A9-BD71-D448-B91A-F972863C91BD}" srcOrd="2" destOrd="0" parTransId="{FD7469E2-FD53-5140-9704-489F7F62327E}" sibTransId="{5121A999-4FA1-B744-AFE3-0BD4FB927E1C}"/>
    <dgm:cxn modelId="{6AA1B572-9D82-9244-B295-92E225D884BD}" type="presOf" srcId="{5197E0D2-2E16-B540-88FD-7576C1E84710}" destId="{AE1653E2-A0EC-D242-9F5C-57F47740C596}" srcOrd="0" destOrd="0" presId="urn:microsoft.com/office/officeart/2005/8/layout/hierarchy1"/>
    <dgm:cxn modelId="{79A4D49C-5D37-7744-8D8F-6E6772474ABC}" type="presOf" srcId="{5D3A9FCD-2E59-0240-A218-A622AA44FAEB}" destId="{5D62E12B-A24C-354D-B041-B2BB5C0E0849}" srcOrd="0" destOrd="0" presId="urn:microsoft.com/office/officeart/2005/8/layout/hierarchy1"/>
    <dgm:cxn modelId="{14AF7DD9-2265-9A4E-98C0-14B9D6C3080A}" srcId="{EDD58CE8-71E2-9640-8F49-A337FD266B9C}" destId="{4A008617-48CB-F944-9588-139A7A5763A8}" srcOrd="0" destOrd="0" parTransId="{C02ED54D-E48C-4040-B9DE-AC695C4F2DEE}" sibTransId="{F47BE82C-33B5-EE46-9D92-2A6FCCB10FB9}"/>
    <dgm:cxn modelId="{BEF148F0-F8D1-DD4D-9424-BC89891A3298}" srcId="{E02B7814-DD50-3A47-BB49-140E099C4412}" destId="{EDD58CE8-71E2-9640-8F49-A337FD266B9C}" srcOrd="3" destOrd="0" parTransId="{DF398B06-5A48-EF4E-87EA-799768266194}" sibTransId="{DEF39686-C849-5D48-A2CE-C498C1E62133}"/>
    <dgm:cxn modelId="{949D1AC7-CAB8-D145-B704-BAD24A145B11}" type="presOf" srcId="{CBAF0784-7132-7E43-B1B0-92974B985708}" destId="{5994685B-B6CC-E84D-9625-A7D09A44EF76}" srcOrd="0" destOrd="0" presId="urn:microsoft.com/office/officeart/2005/8/layout/hierarchy1"/>
    <dgm:cxn modelId="{FB9BF3D7-CED9-B642-94E8-8DFDD66B649B}" type="presOf" srcId="{FD7469E2-FD53-5140-9704-489F7F62327E}" destId="{FCAADCA4-3B5D-664C-ACC6-D4609D771940}" srcOrd="0" destOrd="0" presId="urn:microsoft.com/office/officeart/2005/8/layout/hierarchy1"/>
    <dgm:cxn modelId="{94DF0461-0FBD-714E-8D51-A0841A2DD505}" type="presOf" srcId="{8BFA1A20-11F0-0043-945F-457E82C1BEAB}" destId="{1E5F79E4-DC99-DF45-B3FD-4FA85C4C4BB3}" srcOrd="0" destOrd="0" presId="urn:microsoft.com/office/officeart/2005/8/layout/hierarchy1"/>
    <dgm:cxn modelId="{6EA6A484-F781-4949-85BE-556412CAFCD2}" type="presParOf" srcId="{3F00F778-2E17-2142-8FDC-E398829765E3}" destId="{F356527D-042C-E447-947D-64DDC1DEEEEC}" srcOrd="0" destOrd="0" presId="urn:microsoft.com/office/officeart/2005/8/layout/hierarchy1"/>
    <dgm:cxn modelId="{8642A48A-5E94-C545-AF27-43ACEC98466F}" type="presParOf" srcId="{F356527D-042C-E447-947D-64DDC1DEEEEC}" destId="{D5037821-28DA-1841-B584-FCFAB2F0D7FB}" srcOrd="0" destOrd="0" presId="urn:microsoft.com/office/officeart/2005/8/layout/hierarchy1"/>
    <dgm:cxn modelId="{A495AD33-1CBB-1141-909E-AEEC179E24A3}" type="presParOf" srcId="{D5037821-28DA-1841-B584-FCFAB2F0D7FB}" destId="{13885B22-BBC7-8546-8FB2-46F2032EA1C2}" srcOrd="0" destOrd="0" presId="urn:microsoft.com/office/officeart/2005/8/layout/hierarchy1"/>
    <dgm:cxn modelId="{CF98F7A2-C62E-6A4E-979F-21C66A9A3F89}" type="presParOf" srcId="{D5037821-28DA-1841-B584-FCFAB2F0D7FB}" destId="{3F7EA78F-7729-774A-AA30-C73D7E4504B7}" srcOrd="1" destOrd="0" presId="urn:microsoft.com/office/officeart/2005/8/layout/hierarchy1"/>
    <dgm:cxn modelId="{950A296C-191A-994F-82D3-935F65DA2BAE}" type="presParOf" srcId="{F356527D-042C-E447-947D-64DDC1DEEEEC}" destId="{74C75B13-7407-4446-A625-2F1997D9C488}" srcOrd="1" destOrd="0" presId="urn:microsoft.com/office/officeart/2005/8/layout/hierarchy1"/>
    <dgm:cxn modelId="{1CA71A2B-9AC3-324A-811C-3D818C7D5009}" type="presParOf" srcId="{74C75B13-7407-4446-A625-2F1997D9C488}" destId="{1E5F79E4-DC99-DF45-B3FD-4FA85C4C4BB3}" srcOrd="0" destOrd="0" presId="urn:microsoft.com/office/officeart/2005/8/layout/hierarchy1"/>
    <dgm:cxn modelId="{D7AFA48D-C7B3-CA4F-9ECE-C979298C24E6}" type="presParOf" srcId="{74C75B13-7407-4446-A625-2F1997D9C488}" destId="{08705BF5-3045-D94A-9677-335A7DB5C6BA}" srcOrd="1" destOrd="0" presId="urn:microsoft.com/office/officeart/2005/8/layout/hierarchy1"/>
    <dgm:cxn modelId="{EC489997-A87A-834D-8871-C2A0D510E60A}" type="presParOf" srcId="{08705BF5-3045-D94A-9677-335A7DB5C6BA}" destId="{328BC439-4F59-244D-BF44-F210AF6B6252}" srcOrd="0" destOrd="0" presId="urn:microsoft.com/office/officeart/2005/8/layout/hierarchy1"/>
    <dgm:cxn modelId="{B03E60E2-33BD-EA45-958A-3ABAE4E02BCD}" type="presParOf" srcId="{328BC439-4F59-244D-BF44-F210AF6B6252}" destId="{36395D4D-5B81-654E-90BC-D4C5E8D5D3FC}" srcOrd="0" destOrd="0" presId="urn:microsoft.com/office/officeart/2005/8/layout/hierarchy1"/>
    <dgm:cxn modelId="{FD50542B-7EA2-3D45-A094-B629BA358294}" type="presParOf" srcId="{328BC439-4F59-244D-BF44-F210AF6B6252}" destId="{BB72E182-35E8-2742-B98C-7379A808E9A7}" srcOrd="1" destOrd="0" presId="urn:microsoft.com/office/officeart/2005/8/layout/hierarchy1"/>
    <dgm:cxn modelId="{15DBDEBE-DC06-4A4A-91E9-ECFB2001417D}" type="presParOf" srcId="{08705BF5-3045-D94A-9677-335A7DB5C6BA}" destId="{8F5F6EA4-889B-E947-B0AB-411234D7BB76}" srcOrd="1" destOrd="0" presId="urn:microsoft.com/office/officeart/2005/8/layout/hierarchy1"/>
    <dgm:cxn modelId="{665C2A13-3ED7-6842-AD2A-30E3447DCBC4}" type="presParOf" srcId="{8F5F6EA4-889B-E947-B0AB-411234D7BB76}" destId="{C8EF61C6-0776-4A44-B6F4-3270C876B4F6}" srcOrd="0" destOrd="0" presId="urn:microsoft.com/office/officeart/2005/8/layout/hierarchy1"/>
    <dgm:cxn modelId="{D95F114F-30DF-4C4C-935C-7A4BE36C8C8F}" type="presParOf" srcId="{8F5F6EA4-889B-E947-B0AB-411234D7BB76}" destId="{FB3FD2CC-142F-EB44-B28E-A99D90CC9CAD}" srcOrd="1" destOrd="0" presId="urn:microsoft.com/office/officeart/2005/8/layout/hierarchy1"/>
    <dgm:cxn modelId="{94EF31B3-90EF-5B48-BE52-2C2FAD37AC9D}" type="presParOf" srcId="{FB3FD2CC-142F-EB44-B28E-A99D90CC9CAD}" destId="{C9F4AE6A-0E82-2D49-AC7C-11753233AFE9}" srcOrd="0" destOrd="0" presId="urn:microsoft.com/office/officeart/2005/8/layout/hierarchy1"/>
    <dgm:cxn modelId="{B39C355D-52EA-124F-AC16-A22D454D7139}" type="presParOf" srcId="{C9F4AE6A-0E82-2D49-AC7C-11753233AFE9}" destId="{D125B8AE-333D-EF42-BEBC-02BDB3067822}" srcOrd="0" destOrd="0" presId="urn:microsoft.com/office/officeart/2005/8/layout/hierarchy1"/>
    <dgm:cxn modelId="{6CA26459-0AF8-8C4B-835B-AED643F53899}" type="presParOf" srcId="{C9F4AE6A-0E82-2D49-AC7C-11753233AFE9}" destId="{396F1A58-0DA8-0046-8353-A84936306B57}" srcOrd="1" destOrd="0" presId="urn:microsoft.com/office/officeart/2005/8/layout/hierarchy1"/>
    <dgm:cxn modelId="{51D6D6A8-E7D8-C84B-AB44-CDA38E1312B4}" type="presParOf" srcId="{FB3FD2CC-142F-EB44-B28E-A99D90CC9CAD}" destId="{EED80D88-FB20-A04A-AB16-930CA64EB5D8}" srcOrd="1" destOrd="0" presId="urn:microsoft.com/office/officeart/2005/8/layout/hierarchy1"/>
    <dgm:cxn modelId="{B0C91448-621F-A94B-8F24-DE1694EF9D23}" type="presParOf" srcId="{74C75B13-7407-4446-A625-2F1997D9C488}" destId="{5D62E12B-A24C-354D-B041-B2BB5C0E0849}" srcOrd="2" destOrd="0" presId="urn:microsoft.com/office/officeart/2005/8/layout/hierarchy1"/>
    <dgm:cxn modelId="{9B92525F-F65D-0747-B4C1-55FD3BFA28D1}" type="presParOf" srcId="{74C75B13-7407-4446-A625-2F1997D9C488}" destId="{567C8D8B-C943-5649-9988-CD0D657B9C02}" srcOrd="3" destOrd="0" presId="urn:microsoft.com/office/officeart/2005/8/layout/hierarchy1"/>
    <dgm:cxn modelId="{6AAC04C2-AFAA-1641-90CE-3393C6521A91}" type="presParOf" srcId="{567C8D8B-C943-5649-9988-CD0D657B9C02}" destId="{56B3B35D-AAF9-074C-B88D-CB1466748D33}" srcOrd="0" destOrd="0" presId="urn:microsoft.com/office/officeart/2005/8/layout/hierarchy1"/>
    <dgm:cxn modelId="{E9B04FD4-C77A-1247-BB7E-7CD59FC825D0}" type="presParOf" srcId="{56B3B35D-AAF9-074C-B88D-CB1466748D33}" destId="{2D280732-7421-1347-A4BC-7EA063D36E66}" srcOrd="0" destOrd="0" presId="urn:microsoft.com/office/officeart/2005/8/layout/hierarchy1"/>
    <dgm:cxn modelId="{B1F14A80-2646-A649-A7B9-DDE44C134126}" type="presParOf" srcId="{56B3B35D-AAF9-074C-B88D-CB1466748D33}" destId="{AE1653E2-A0EC-D242-9F5C-57F47740C596}" srcOrd="1" destOrd="0" presId="urn:microsoft.com/office/officeart/2005/8/layout/hierarchy1"/>
    <dgm:cxn modelId="{003879AC-3A5A-D043-8F8A-9B1560105C9E}" type="presParOf" srcId="{567C8D8B-C943-5649-9988-CD0D657B9C02}" destId="{D0712AF9-668A-3C4B-A8A3-0DED454C6F1E}" srcOrd="1" destOrd="0" presId="urn:microsoft.com/office/officeart/2005/8/layout/hierarchy1"/>
    <dgm:cxn modelId="{D0BEE1B6-C0E8-A542-A8D7-F43CCF2C0AF3}" type="presParOf" srcId="{D0712AF9-668A-3C4B-A8A3-0DED454C6F1E}" destId="{C945BB83-9406-B845-A3CD-04435D8066BF}" srcOrd="0" destOrd="0" presId="urn:microsoft.com/office/officeart/2005/8/layout/hierarchy1"/>
    <dgm:cxn modelId="{02BA1FD1-9B61-E54C-960F-3E6FADB2C8A4}" type="presParOf" srcId="{D0712AF9-668A-3C4B-A8A3-0DED454C6F1E}" destId="{36159C2A-D89A-1D4D-A36F-25B3804EF330}" srcOrd="1" destOrd="0" presId="urn:microsoft.com/office/officeart/2005/8/layout/hierarchy1"/>
    <dgm:cxn modelId="{EB7E5E28-DD5F-7F47-90FA-0DF15DCD09E4}" type="presParOf" srcId="{36159C2A-D89A-1D4D-A36F-25B3804EF330}" destId="{1CAC40CF-90FE-1344-8636-C50905903858}" srcOrd="0" destOrd="0" presId="urn:microsoft.com/office/officeart/2005/8/layout/hierarchy1"/>
    <dgm:cxn modelId="{4F1B4DB4-13E0-3D4C-BF49-BD7E4ACA8F88}" type="presParOf" srcId="{1CAC40CF-90FE-1344-8636-C50905903858}" destId="{157CE382-3F27-464D-8639-66112B26C56D}" srcOrd="0" destOrd="0" presId="urn:microsoft.com/office/officeart/2005/8/layout/hierarchy1"/>
    <dgm:cxn modelId="{2EE62D75-0F1E-7243-B068-E0F314BBFEF2}" type="presParOf" srcId="{1CAC40CF-90FE-1344-8636-C50905903858}" destId="{5994685B-B6CC-E84D-9625-A7D09A44EF76}" srcOrd="1" destOrd="0" presId="urn:microsoft.com/office/officeart/2005/8/layout/hierarchy1"/>
    <dgm:cxn modelId="{EC3D9298-CACC-CC4F-8246-4AF8981C9273}" type="presParOf" srcId="{36159C2A-D89A-1D4D-A36F-25B3804EF330}" destId="{28117E04-2422-9A44-B824-F8B9A0A427AD}" srcOrd="1" destOrd="0" presId="urn:microsoft.com/office/officeart/2005/8/layout/hierarchy1"/>
    <dgm:cxn modelId="{75DAFAF0-24A3-AE46-BAA0-57D06E1C58CE}" type="presParOf" srcId="{74C75B13-7407-4446-A625-2F1997D9C488}" destId="{FCAADCA4-3B5D-664C-ACC6-D4609D771940}" srcOrd="4" destOrd="0" presId="urn:microsoft.com/office/officeart/2005/8/layout/hierarchy1"/>
    <dgm:cxn modelId="{03C9411D-842A-BC42-895A-A571B7B60332}" type="presParOf" srcId="{74C75B13-7407-4446-A625-2F1997D9C488}" destId="{43AC6E49-E670-C247-8362-06E06A82D22B}" srcOrd="5" destOrd="0" presId="urn:microsoft.com/office/officeart/2005/8/layout/hierarchy1"/>
    <dgm:cxn modelId="{CA4B163A-91EA-0B42-9327-AEC62A3A43CE}" type="presParOf" srcId="{43AC6E49-E670-C247-8362-06E06A82D22B}" destId="{D854AB4D-F440-1941-A71A-F3057C880611}" srcOrd="0" destOrd="0" presId="urn:microsoft.com/office/officeart/2005/8/layout/hierarchy1"/>
    <dgm:cxn modelId="{4F0F27D5-91F0-9549-9DD2-DD8275659F1E}" type="presParOf" srcId="{D854AB4D-F440-1941-A71A-F3057C880611}" destId="{F98FE6E4-D510-9B4D-B4DD-61D2B4C3E771}" srcOrd="0" destOrd="0" presId="urn:microsoft.com/office/officeart/2005/8/layout/hierarchy1"/>
    <dgm:cxn modelId="{2A36765C-D0B8-CB43-8F34-B6C8F9E28351}" type="presParOf" srcId="{D854AB4D-F440-1941-A71A-F3057C880611}" destId="{A7473261-5F79-E44D-BD43-BCEA03084EE8}" srcOrd="1" destOrd="0" presId="urn:microsoft.com/office/officeart/2005/8/layout/hierarchy1"/>
    <dgm:cxn modelId="{931B5152-E9A0-DC40-8668-35857AECE14E}" type="presParOf" srcId="{43AC6E49-E670-C247-8362-06E06A82D22B}" destId="{214F510F-9DE8-304C-BF2F-EE40522026C7}" srcOrd="1" destOrd="0" presId="urn:microsoft.com/office/officeart/2005/8/layout/hierarchy1"/>
    <dgm:cxn modelId="{5390D12D-BBD8-D948-913D-039D9A2CE0FD}" type="presParOf" srcId="{214F510F-9DE8-304C-BF2F-EE40522026C7}" destId="{881BA67D-7718-334E-8062-EAA6D4BF1254}" srcOrd="0" destOrd="0" presId="urn:microsoft.com/office/officeart/2005/8/layout/hierarchy1"/>
    <dgm:cxn modelId="{93A97DA4-ACB2-B04E-A9F5-54CCAEF93EF7}" type="presParOf" srcId="{214F510F-9DE8-304C-BF2F-EE40522026C7}" destId="{28BFB18C-0B06-2843-96C3-B099AE27D54A}" srcOrd="1" destOrd="0" presId="urn:microsoft.com/office/officeart/2005/8/layout/hierarchy1"/>
    <dgm:cxn modelId="{9EA55720-E119-0743-A0B5-6A74333778F8}" type="presParOf" srcId="{28BFB18C-0B06-2843-96C3-B099AE27D54A}" destId="{76571B2C-9A5C-194D-827E-8D017F4A06CF}" srcOrd="0" destOrd="0" presId="urn:microsoft.com/office/officeart/2005/8/layout/hierarchy1"/>
    <dgm:cxn modelId="{108F0C84-7991-5C45-9A5A-EE54FB5E3FBC}" type="presParOf" srcId="{76571B2C-9A5C-194D-827E-8D017F4A06CF}" destId="{AA1E1044-20C0-6C4B-A8C0-F5AD483D791E}" srcOrd="0" destOrd="0" presId="urn:microsoft.com/office/officeart/2005/8/layout/hierarchy1"/>
    <dgm:cxn modelId="{A5E05D0A-DE9A-8144-BA9A-AD8509322C87}" type="presParOf" srcId="{76571B2C-9A5C-194D-827E-8D017F4A06CF}" destId="{933D97ED-0D46-3B45-A9EE-81A09412312E}" srcOrd="1" destOrd="0" presId="urn:microsoft.com/office/officeart/2005/8/layout/hierarchy1"/>
    <dgm:cxn modelId="{180069EB-8AF1-6847-8DB1-7BC550EC86AB}" type="presParOf" srcId="{28BFB18C-0B06-2843-96C3-B099AE27D54A}" destId="{99A00AE6-9BEE-5B46-9171-8A204432498C}" srcOrd="1" destOrd="0" presId="urn:microsoft.com/office/officeart/2005/8/layout/hierarchy1"/>
    <dgm:cxn modelId="{FE47E059-3473-314C-BEAE-BC2DD77171BA}" type="presParOf" srcId="{74C75B13-7407-4446-A625-2F1997D9C488}" destId="{96C796E6-9DA6-CE49-B32A-E65A1FE5FB36}" srcOrd="6" destOrd="0" presId="urn:microsoft.com/office/officeart/2005/8/layout/hierarchy1"/>
    <dgm:cxn modelId="{B25A9D8D-B0E3-A849-BAEA-F0F36ACF0005}" type="presParOf" srcId="{74C75B13-7407-4446-A625-2F1997D9C488}" destId="{B452271D-1612-4649-9947-C9237854CF3A}" srcOrd="7" destOrd="0" presId="urn:microsoft.com/office/officeart/2005/8/layout/hierarchy1"/>
    <dgm:cxn modelId="{241849AC-91A6-DA48-A959-7D9E67CCF644}" type="presParOf" srcId="{B452271D-1612-4649-9947-C9237854CF3A}" destId="{70C98BC1-B0BB-4048-9F4B-7663DF2F1295}" srcOrd="0" destOrd="0" presId="urn:microsoft.com/office/officeart/2005/8/layout/hierarchy1"/>
    <dgm:cxn modelId="{6E8DF355-E9D8-FD43-B83A-73200B39E504}" type="presParOf" srcId="{70C98BC1-B0BB-4048-9F4B-7663DF2F1295}" destId="{077C5C62-9A74-8A48-87C3-C2C2A7FCA67F}" srcOrd="0" destOrd="0" presId="urn:microsoft.com/office/officeart/2005/8/layout/hierarchy1"/>
    <dgm:cxn modelId="{42C0A58E-EA7E-5E44-8854-7FC951D3B03E}" type="presParOf" srcId="{70C98BC1-B0BB-4048-9F4B-7663DF2F1295}" destId="{95440A69-BFC5-BA40-B32C-F813A61E631F}" srcOrd="1" destOrd="0" presId="urn:microsoft.com/office/officeart/2005/8/layout/hierarchy1"/>
    <dgm:cxn modelId="{10B232CC-60E1-2045-8175-F2D39A9BE7D1}" type="presParOf" srcId="{B452271D-1612-4649-9947-C9237854CF3A}" destId="{7492B371-EE35-E04F-B9F9-585901AAED57}" srcOrd="1" destOrd="0" presId="urn:microsoft.com/office/officeart/2005/8/layout/hierarchy1"/>
    <dgm:cxn modelId="{5C23F832-CB22-9940-BA5B-349939D8E711}" type="presParOf" srcId="{7492B371-EE35-E04F-B9F9-585901AAED57}" destId="{CE556051-42D0-634F-A70C-8755D8C67014}" srcOrd="0" destOrd="0" presId="urn:microsoft.com/office/officeart/2005/8/layout/hierarchy1"/>
    <dgm:cxn modelId="{B6EC7629-17D1-034F-A3C2-8B4C308A6E49}" type="presParOf" srcId="{7492B371-EE35-E04F-B9F9-585901AAED57}" destId="{20E83CAB-3E1B-2140-A7F0-95BA4BF38B49}" srcOrd="1" destOrd="0" presId="urn:microsoft.com/office/officeart/2005/8/layout/hierarchy1"/>
    <dgm:cxn modelId="{14053B40-6A55-DA44-8BFD-E1D5A79567E3}" type="presParOf" srcId="{20E83CAB-3E1B-2140-A7F0-95BA4BF38B49}" destId="{F728AE0F-DC02-7B4E-9650-2AAEA35D8F49}" srcOrd="0" destOrd="0" presId="urn:microsoft.com/office/officeart/2005/8/layout/hierarchy1"/>
    <dgm:cxn modelId="{C48363D0-3432-1A4F-980D-C08BA345F861}" type="presParOf" srcId="{F728AE0F-DC02-7B4E-9650-2AAEA35D8F49}" destId="{505FF09E-7357-BE47-9543-2C5C4206BC9A}" srcOrd="0" destOrd="0" presId="urn:microsoft.com/office/officeart/2005/8/layout/hierarchy1"/>
    <dgm:cxn modelId="{F7115855-6A68-F344-9C0B-584CF75F0F30}" type="presParOf" srcId="{F728AE0F-DC02-7B4E-9650-2AAEA35D8F49}" destId="{B680F0D5-F7BA-3141-9C92-4C08D5E21654}" srcOrd="1" destOrd="0" presId="urn:microsoft.com/office/officeart/2005/8/layout/hierarchy1"/>
    <dgm:cxn modelId="{1DCB330C-1B97-244A-BD2D-0A4107D0563C}" type="presParOf" srcId="{20E83CAB-3E1B-2140-A7F0-95BA4BF38B49}" destId="{B394A409-23E6-8B40-A9E6-DA5F33B86B0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556051-42D0-634F-A70C-8755D8C67014}">
      <dsp:nvSpPr>
        <dsp:cNvPr id="0" name=""/>
        <dsp:cNvSpPr/>
      </dsp:nvSpPr>
      <dsp:spPr>
        <a:xfrm>
          <a:off x="6278147" y="2315474"/>
          <a:ext cx="91440" cy="376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6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C796E6-9DA6-CE49-B32A-E65A1FE5FB36}">
      <dsp:nvSpPr>
        <dsp:cNvPr id="0" name=""/>
        <dsp:cNvSpPr/>
      </dsp:nvSpPr>
      <dsp:spPr>
        <a:xfrm>
          <a:off x="4120400" y="1331686"/>
          <a:ext cx="2203466" cy="161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287"/>
              </a:lnTo>
              <a:lnTo>
                <a:pt x="2203466" y="41287"/>
              </a:lnTo>
              <a:lnTo>
                <a:pt x="2203466" y="161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BA67D-7718-334E-8062-EAA6D4BF1254}">
      <dsp:nvSpPr>
        <dsp:cNvPr id="0" name=""/>
        <dsp:cNvSpPr/>
      </dsp:nvSpPr>
      <dsp:spPr>
        <a:xfrm>
          <a:off x="4695020" y="2315474"/>
          <a:ext cx="91440" cy="376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6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ADCA4-3B5D-664C-ACC6-D4609D771940}">
      <dsp:nvSpPr>
        <dsp:cNvPr id="0" name=""/>
        <dsp:cNvSpPr/>
      </dsp:nvSpPr>
      <dsp:spPr>
        <a:xfrm>
          <a:off x="4120400" y="1331686"/>
          <a:ext cx="620339" cy="161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287"/>
              </a:lnTo>
              <a:lnTo>
                <a:pt x="620339" y="41287"/>
              </a:lnTo>
              <a:lnTo>
                <a:pt x="620339" y="161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45BB83-9406-B845-A3CD-04435D8066BF}">
      <dsp:nvSpPr>
        <dsp:cNvPr id="0" name=""/>
        <dsp:cNvSpPr/>
      </dsp:nvSpPr>
      <dsp:spPr>
        <a:xfrm>
          <a:off x="3111893" y="2315474"/>
          <a:ext cx="91440" cy="376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6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2E12B-A24C-354D-B041-B2BB5C0E0849}">
      <dsp:nvSpPr>
        <dsp:cNvPr id="0" name=""/>
        <dsp:cNvSpPr/>
      </dsp:nvSpPr>
      <dsp:spPr>
        <a:xfrm>
          <a:off x="3157613" y="1331686"/>
          <a:ext cx="962787" cy="161281"/>
        </a:xfrm>
        <a:custGeom>
          <a:avLst/>
          <a:gdLst/>
          <a:ahLst/>
          <a:cxnLst/>
          <a:rect l="0" t="0" r="0" b="0"/>
          <a:pathLst>
            <a:path>
              <a:moveTo>
                <a:pt x="962787" y="0"/>
              </a:moveTo>
              <a:lnTo>
                <a:pt x="962787" y="41287"/>
              </a:lnTo>
              <a:lnTo>
                <a:pt x="0" y="41287"/>
              </a:lnTo>
              <a:lnTo>
                <a:pt x="0" y="161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F61C6-0776-4A44-B6F4-3270C876B4F6}">
      <dsp:nvSpPr>
        <dsp:cNvPr id="0" name=""/>
        <dsp:cNvSpPr/>
      </dsp:nvSpPr>
      <dsp:spPr>
        <a:xfrm>
          <a:off x="1528767" y="2315474"/>
          <a:ext cx="91440" cy="376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6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F79E4-DC99-DF45-B3FD-4FA85C4C4BB3}">
      <dsp:nvSpPr>
        <dsp:cNvPr id="0" name=""/>
        <dsp:cNvSpPr/>
      </dsp:nvSpPr>
      <dsp:spPr>
        <a:xfrm>
          <a:off x="1574487" y="1331686"/>
          <a:ext cx="2545913" cy="161281"/>
        </a:xfrm>
        <a:custGeom>
          <a:avLst/>
          <a:gdLst/>
          <a:ahLst/>
          <a:cxnLst/>
          <a:rect l="0" t="0" r="0" b="0"/>
          <a:pathLst>
            <a:path>
              <a:moveTo>
                <a:pt x="2545913" y="0"/>
              </a:moveTo>
              <a:lnTo>
                <a:pt x="2545913" y="41287"/>
              </a:lnTo>
              <a:lnTo>
                <a:pt x="0" y="41287"/>
              </a:lnTo>
              <a:lnTo>
                <a:pt x="0" y="161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85B22-BBC7-8546-8FB2-46F2032EA1C2}">
      <dsp:nvSpPr>
        <dsp:cNvPr id="0" name=""/>
        <dsp:cNvSpPr/>
      </dsp:nvSpPr>
      <dsp:spPr>
        <a:xfrm>
          <a:off x="3043209" y="215833"/>
          <a:ext cx="2154383" cy="11158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7EA78F-7729-774A-AA30-C73D7E4504B7}">
      <dsp:nvSpPr>
        <dsp:cNvPr id="0" name=""/>
        <dsp:cNvSpPr/>
      </dsp:nvSpPr>
      <dsp:spPr>
        <a:xfrm>
          <a:off x="3187129" y="352558"/>
          <a:ext cx="2154383" cy="1115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Board of Directors</a:t>
          </a:r>
        </a:p>
      </dsp:txBody>
      <dsp:txXfrm>
        <a:off x="3187129" y="352558"/>
        <a:ext cx="2154383" cy="1115853"/>
      </dsp:txXfrm>
    </dsp:sp>
    <dsp:sp modelId="{36395D4D-5B81-654E-90BC-D4C5E8D5D3FC}">
      <dsp:nvSpPr>
        <dsp:cNvPr id="0" name=""/>
        <dsp:cNvSpPr/>
      </dsp:nvSpPr>
      <dsp:spPr>
        <a:xfrm>
          <a:off x="926844" y="1492968"/>
          <a:ext cx="1295285" cy="822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72E182-35E8-2742-B98C-7379A808E9A7}">
      <dsp:nvSpPr>
        <dsp:cNvPr id="0" name=""/>
        <dsp:cNvSpPr/>
      </dsp:nvSpPr>
      <dsp:spPr>
        <a:xfrm>
          <a:off x="1070765" y="1629692"/>
          <a:ext cx="1295285" cy="822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/>
            <a:t>Academic Excellence Sub-Committee</a:t>
          </a:r>
        </a:p>
      </dsp:txBody>
      <dsp:txXfrm>
        <a:off x="1070765" y="1629692"/>
        <a:ext cx="1295285" cy="822506"/>
      </dsp:txXfrm>
    </dsp:sp>
    <dsp:sp modelId="{D125B8AE-333D-EF42-BEBC-02BDB3067822}">
      <dsp:nvSpPr>
        <dsp:cNvPr id="0" name=""/>
        <dsp:cNvSpPr/>
      </dsp:nvSpPr>
      <dsp:spPr>
        <a:xfrm>
          <a:off x="1000753" y="2692186"/>
          <a:ext cx="1147467" cy="1514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6F1A58-0DA8-0046-8353-A84936306B57}">
      <dsp:nvSpPr>
        <dsp:cNvPr id="0" name=""/>
        <dsp:cNvSpPr/>
      </dsp:nvSpPr>
      <dsp:spPr>
        <a:xfrm>
          <a:off x="1144674" y="2828911"/>
          <a:ext cx="1147467" cy="15140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sng" kern="1200"/>
            <a:t>Committee Make-up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Director of Instruction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Teachers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Parents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u="none" kern="1200"/>
        </a:p>
      </dsp:txBody>
      <dsp:txXfrm>
        <a:off x="1144674" y="2828911"/>
        <a:ext cx="1147467" cy="1514085"/>
      </dsp:txXfrm>
    </dsp:sp>
    <dsp:sp modelId="{2D280732-7421-1347-A4BC-7EA063D36E66}">
      <dsp:nvSpPr>
        <dsp:cNvPr id="0" name=""/>
        <dsp:cNvSpPr/>
      </dsp:nvSpPr>
      <dsp:spPr>
        <a:xfrm>
          <a:off x="2509971" y="1492968"/>
          <a:ext cx="1295285" cy="822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1653E2-A0EC-D242-9F5C-57F47740C596}">
      <dsp:nvSpPr>
        <dsp:cNvPr id="0" name=""/>
        <dsp:cNvSpPr/>
      </dsp:nvSpPr>
      <dsp:spPr>
        <a:xfrm>
          <a:off x="2653891" y="1629692"/>
          <a:ext cx="1295285" cy="822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/>
            <a:t>Fiscal Advisory Sub-Committee</a:t>
          </a:r>
        </a:p>
      </dsp:txBody>
      <dsp:txXfrm>
        <a:off x="2653891" y="1629692"/>
        <a:ext cx="1295285" cy="822506"/>
      </dsp:txXfrm>
    </dsp:sp>
    <dsp:sp modelId="{157CE382-3F27-464D-8639-66112B26C56D}">
      <dsp:nvSpPr>
        <dsp:cNvPr id="0" name=""/>
        <dsp:cNvSpPr/>
      </dsp:nvSpPr>
      <dsp:spPr>
        <a:xfrm>
          <a:off x="2583880" y="2692186"/>
          <a:ext cx="1147467" cy="1514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94685B-B6CC-E84D-9625-A7D09A44EF76}">
      <dsp:nvSpPr>
        <dsp:cNvPr id="0" name=""/>
        <dsp:cNvSpPr/>
      </dsp:nvSpPr>
      <dsp:spPr>
        <a:xfrm>
          <a:off x="2727800" y="2828911"/>
          <a:ext cx="1147467" cy="15140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sng" kern="1200"/>
            <a:t>Committee Make-Up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Director of Operations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Office Manager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Teacher Rep</a:t>
          </a:r>
        </a:p>
      </dsp:txBody>
      <dsp:txXfrm>
        <a:off x="2727800" y="2828911"/>
        <a:ext cx="1147467" cy="1514085"/>
      </dsp:txXfrm>
    </dsp:sp>
    <dsp:sp modelId="{F98FE6E4-D510-9B4D-B4DD-61D2B4C3E771}">
      <dsp:nvSpPr>
        <dsp:cNvPr id="0" name=""/>
        <dsp:cNvSpPr/>
      </dsp:nvSpPr>
      <dsp:spPr>
        <a:xfrm>
          <a:off x="4093097" y="1492968"/>
          <a:ext cx="1295285" cy="822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473261-5F79-E44D-BD43-BCEA03084EE8}">
      <dsp:nvSpPr>
        <dsp:cNvPr id="0" name=""/>
        <dsp:cNvSpPr/>
      </dsp:nvSpPr>
      <dsp:spPr>
        <a:xfrm>
          <a:off x="4237018" y="1629692"/>
          <a:ext cx="1295285" cy="822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/>
            <a:t>Community Partnership Sub-Committee</a:t>
          </a:r>
        </a:p>
      </dsp:txBody>
      <dsp:txXfrm>
        <a:off x="4237018" y="1629692"/>
        <a:ext cx="1295285" cy="822506"/>
      </dsp:txXfrm>
    </dsp:sp>
    <dsp:sp modelId="{AA1E1044-20C0-6C4B-A8C0-F5AD483D791E}">
      <dsp:nvSpPr>
        <dsp:cNvPr id="0" name=""/>
        <dsp:cNvSpPr/>
      </dsp:nvSpPr>
      <dsp:spPr>
        <a:xfrm>
          <a:off x="4167006" y="2692186"/>
          <a:ext cx="1147467" cy="10356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3D97ED-0D46-3B45-A9EE-81A09412312E}">
      <dsp:nvSpPr>
        <dsp:cNvPr id="0" name=""/>
        <dsp:cNvSpPr/>
      </dsp:nvSpPr>
      <dsp:spPr>
        <a:xfrm>
          <a:off x="4310927" y="2828911"/>
          <a:ext cx="1147467" cy="1035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sng" kern="1200"/>
            <a:t>Committee Make-Up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Teachers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Parents</a:t>
          </a:r>
        </a:p>
      </dsp:txBody>
      <dsp:txXfrm>
        <a:off x="4310927" y="2828911"/>
        <a:ext cx="1147467" cy="1035634"/>
      </dsp:txXfrm>
    </dsp:sp>
    <dsp:sp modelId="{077C5C62-9A74-8A48-87C3-C2C2A7FCA67F}">
      <dsp:nvSpPr>
        <dsp:cNvPr id="0" name=""/>
        <dsp:cNvSpPr/>
      </dsp:nvSpPr>
      <dsp:spPr>
        <a:xfrm>
          <a:off x="5676224" y="1492968"/>
          <a:ext cx="1295285" cy="822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440A69-BFC5-BA40-B32C-F813A61E631F}">
      <dsp:nvSpPr>
        <dsp:cNvPr id="0" name=""/>
        <dsp:cNvSpPr/>
      </dsp:nvSpPr>
      <dsp:spPr>
        <a:xfrm>
          <a:off x="5820144" y="1629692"/>
          <a:ext cx="1295285" cy="822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/>
            <a:t>Parent Advisory Council</a:t>
          </a:r>
        </a:p>
      </dsp:txBody>
      <dsp:txXfrm>
        <a:off x="5820144" y="1629692"/>
        <a:ext cx="1295285" cy="822506"/>
      </dsp:txXfrm>
    </dsp:sp>
    <dsp:sp modelId="{505FF09E-7357-BE47-9543-2C5C4206BC9A}">
      <dsp:nvSpPr>
        <dsp:cNvPr id="0" name=""/>
        <dsp:cNvSpPr/>
      </dsp:nvSpPr>
      <dsp:spPr>
        <a:xfrm>
          <a:off x="5676224" y="2692186"/>
          <a:ext cx="1295285" cy="1223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80F0D5-F7BA-3141-9C92-4C08D5E21654}">
      <dsp:nvSpPr>
        <dsp:cNvPr id="0" name=""/>
        <dsp:cNvSpPr/>
      </dsp:nvSpPr>
      <dsp:spPr>
        <a:xfrm>
          <a:off x="5820144" y="2828911"/>
          <a:ext cx="1295285" cy="1223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sng" kern="1200"/>
            <a:t>Committee Make-Up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Teachers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Parents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u="none" kern="1200"/>
            <a:t>(At least %51 parents)</a:t>
          </a:r>
        </a:p>
      </dsp:txBody>
      <dsp:txXfrm>
        <a:off x="5820144" y="2828911"/>
        <a:ext cx="1295285" cy="1223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0F20D57-A8F8-4C4C-ABA7-843301D3B20D}" type="datetimeFigureOut">
              <a:rPr lang="en-US" smtClean="0"/>
              <a:pPr/>
              <a:t>9/1/14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F5EF0F5-E392-2340-BA5F-805D32B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Village Charter Academy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Parent Meeting </a:t>
            </a:r>
          </a:p>
          <a:p>
            <a:r>
              <a:rPr lang="en-US" dirty="0" smtClean="0"/>
              <a:t>August 29, 2014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VCA Governance Structure</a:t>
            </a:r>
            <a:endParaRPr lang="en-US" dirty="0"/>
          </a:p>
        </p:txBody>
      </p:sp>
      <p:graphicFrame>
        <p:nvGraphicFramePr>
          <p:cNvPr id="4" name="D 2"/>
          <p:cNvGraphicFramePr>
            <a:graphicFrameLocks noGrp="1"/>
          </p:cNvGraphicFramePr>
          <p:nvPr>
            <p:ph idx="1"/>
          </p:nvPr>
        </p:nvGraphicFramePr>
        <p:xfrm>
          <a:off x="549275" y="1600200"/>
          <a:ext cx="8042275" cy="43434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Partnership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Made up of parents and teachers</a:t>
            </a:r>
          </a:p>
          <a:p>
            <a:r>
              <a:rPr lang="en-US" dirty="0" smtClean="0"/>
              <a:t>act as a liaison between the school and the community</a:t>
            </a:r>
          </a:p>
          <a:p>
            <a:r>
              <a:rPr lang="en-US" dirty="0" smtClean="0"/>
              <a:t>facilitate parent training</a:t>
            </a:r>
          </a:p>
          <a:p>
            <a:r>
              <a:rPr lang="en-US" dirty="0" smtClean="0"/>
              <a:t> develop an annual and multi-year fundraising plans</a:t>
            </a:r>
          </a:p>
          <a:p>
            <a:r>
              <a:rPr lang="en-US" dirty="0" smtClean="0"/>
              <a:t>coordinate the fundraising efforts by senior staff, parents, and other volunteers</a:t>
            </a:r>
          </a:p>
          <a:p>
            <a:r>
              <a:rPr lang="en-US" dirty="0" smtClean="0"/>
              <a:t>implement the community outreach plan </a:t>
            </a:r>
          </a:p>
          <a:p>
            <a:r>
              <a:rPr lang="en-US" dirty="0" smtClean="0"/>
              <a:t>create specific measurable goals for the year</a:t>
            </a:r>
          </a:p>
          <a:p>
            <a:r>
              <a:rPr lang="en-US" dirty="0" smtClean="0"/>
              <a:t>report to the Board at regular meetings of the Board </a:t>
            </a:r>
          </a:p>
          <a:p>
            <a:r>
              <a:rPr lang="en-US" dirty="0" smtClean="0"/>
              <a:t>annually evaluate its work as a committee and the objectives it has committed itself to and report on same to the Board of Directors.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Excellence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Made up of parents, teachers, and Director of Instruction</a:t>
            </a:r>
          </a:p>
          <a:p>
            <a:r>
              <a:rPr lang="en-US" dirty="0" smtClean="0"/>
              <a:t>define what is academic excellence for the school</a:t>
            </a:r>
          </a:p>
          <a:p>
            <a:r>
              <a:rPr lang="en-US" dirty="0" smtClean="0"/>
              <a:t>ensure that all Board members understand key charter promises</a:t>
            </a:r>
          </a:p>
          <a:p>
            <a:r>
              <a:rPr lang="en-US" dirty="0" smtClean="0"/>
              <a:t>work with school leadership to devise clear and consistent ways to measure progress towards stated goals</a:t>
            </a:r>
          </a:p>
          <a:p>
            <a:r>
              <a:rPr lang="en-US" dirty="0" smtClean="0"/>
              <a:t>work with the school leadership to set annual academic achievement goals </a:t>
            </a:r>
          </a:p>
          <a:p>
            <a:r>
              <a:rPr lang="en-US" dirty="0" smtClean="0"/>
              <a:t>share with the Board annual successes, barriers to reaching academic excellence and strategies to overcome these barriers</a:t>
            </a:r>
          </a:p>
          <a:p>
            <a:r>
              <a:rPr lang="en-US" dirty="0" smtClean="0"/>
              <a:t> facilitate Board training on issues related to academic oversight and evaluation of student achievement, as needed</a:t>
            </a:r>
          </a:p>
          <a:p>
            <a:r>
              <a:rPr lang="en-US" dirty="0" smtClean="0"/>
              <a:t>;create specific measurable goals for the year </a:t>
            </a:r>
          </a:p>
          <a:p>
            <a:r>
              <a:rPr lang="en-US" dirty="0" smtClean="0"/>
              <a:t>annually evaluate its work as a committee and objectives it has committed itself to and report on the same to the Board.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Advisory Sub-Committee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Made up of office manager, teacher representative, and Director of Operations</a:t>
            </a:r>
          </a:p>
          <a:p>
            <a:r>
              <a:rPr lang="en-US" dirty="0" smtClean="0"/>
              <a:t>prepare an annual budget for the charter school to present to the Board</a:t>
            </a:r>
          </a:p>
          <a:p>
            <a:r>
              <a:rPr lang="en-US" dirty="0" smtClean="0"/>
              <a:t>develop and annually revise a five-year financial forecast and develop long-range financial plans based on the forecast</a:t>
            </a:r>
          </a:p>
          <a:p>
            <a:r>
              <a:rPr lang="en-US" dirty="0" smtClean="0"/>
              <a:t>facilitate an annual audit to be provided to the Board </a:t>
            </a:r>
          </a:p>
          <a:p>
            <a:r>
              <a:rPr lang="en-US" dirty="0" smtClean="0"/>
              <a:t>provide oversight of fiscal policies</a:t>
            </a:r>
          </a:p>
          <a:p>
            <a:r>
              <a:rPr lang="en-US" dirty="0" smtClean="0"/>
              <a:t>management of day-to-day fiscal affairs and school fundraising</a:t>
            </a:r>
          </a:p>
          <a:p>
            <a:r>
              <a:rPr lang="en-US" dirty="0" smtClean="0"/>
              <a:t>review monthly financial statements and variances from budget, and recommend action to the Board</a:t>
            </a:r>
          </a:p>
          <a:p>
            <a:r>
              <a:rPr lang="en-US" dirty="0" smtClean="0"/>
              <a:t>create specific measurable goals for the year </a:t>
            </a:r>
          </a:p>
          <a:p>
            <a:r>
              <a:rPr lang="en-US" dirty="0" smtClean="0"/>
              <a:t>develop and implement a board-level training program to ensure that all trustees can be effective stewards of the school’s financial resources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Advisory Council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Made up of teachers and at least 50% parents</a:t>
            </a:r>
          </a:p>
          <a:p>
            <a:r>
              <a:rPr lang="en-US" dirty="0" smtClean="0"/>
              <a:t>advises the Co-Directors and the Board on student and community issues in regards to meeting the goals and requirements of federal and state funded programs</a:t>
            </a:r>
          </a:p>
          <a:p>
            <a:r>
              <a:rPr lang="en-US" dirty="0" smtClean="0"/>
              <a:t> will serve as all councils mandated by district, state or federal law including ELAC and SEAC, and will follow all requirements of those councils.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School Night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Thursday, September 4 at 5pm</a:t>
            </a:r>
          </a:p>
          <a:p>
            <a:r>
              <a:rPr lang="en-US" dirty="0" smtClean="0"/>
              <a:t>Presentation for parents </a:t>
            </a:r>
          </a:p>
          <a:p>
            <a:r>
              <a:rPr lang="en-US" dirty="0" smtClean="0"/>
              <a:t>Uniforms will be on sale between 2pm and 5pm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Recruitment Task 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join us immediately following today’s meeting if you are interested in volunteering your time to recruit new students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121</TotalTime>
  <Words>526</Words>
  <Application>Microsoft Macintosh PowerPoint</Application>
  <PresentationFormat>On-screen Show (4:3)</PresentationFormat>
  <Paragraphs>64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Breeze</vt:lpstr>
      <vt:lpstr>Village Charter Academy</vt:lpstr>
      <vt:lpstr>VCA Governance Structure</vt:lpstr>
      <vt:lpstr>Community Partnership Committee</vt:lpstr>
      <vt:lpstr>Academic Excellence Committee</vt:lpstr>
      <vt:lpstr>Fiscal Advisory Sub-Committee</vt:lpstr>
      <vt:lpstr>Parent Advisory Council</vt:lpstr>
      <vt:lpstr>Back to School Night</vt:lpstr>
      <vt:lpstr>Student Recruitment Task Force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Village Charter Academy</dc:title>
  <dc:creator>Kerry Kletter</dc:creator>
  <cp:lastModifiedBy>Jennifer Clark</cp:lastModifiedBy>
  <cp:revision>4</cp:revision>
  <dcterms:created xsi:type="dcterms:W3CDTF">2014-09-02T03:15:59Z</dcterms:created>
  <dcterms:modified xsi:type="dcterms:W3CDTF">2014-09-02T03:16:36Z</dcterms:modified>
</cp:coreProperties>
</file>